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7556500" cy="10693400"/>
  <p:notesSz cx="7556500" cy="106934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68" d="100"/>
          <a:sy n="68" d="100"/>
        </p:scale>
        <p:origin x="-1776" y="93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Notes Placeholder">
            <a:extLst>
              <a:ext uri="{FF2B5EF4-FFF2-40B4-BE49-F238E27FC236}">
                <a16:creationId xmlns:a16="http://schemas.microsoft.com/office/drawing/2014/main" xmlns="" id="{A0041190-D856-EEEC-5E93-B2282BE8950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Notes Placeholder">
            <a:extLst>
              <a:ext uri="{FF2B5EF4-FFF2-40B4-BE49-F238E27FC236}">
                <a16:creationId xmlns:a16="http://schemas.microsoft.com/office/drawing/2014/main" xmlns="" id="{3829A2CB-7CEC-8B65-DC53-46A3E157A26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Notes Placeholder">
            <a:extLst>
              <a:ext uri="{FF2B5EF4-FFF2-40B4-BE49-F238E27FC236}">
                <a16:creationId xmlns:a16="http://schemas.microsoft.com/office/drawing/2014/main" xmlns="" id="{E31FE8C9-37BE-9A3D-2E84-DA2704B4BA7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Notes Placeholder">
            <a:extLst>
              <a:ext uri="{FF2B5EF4-FFF2-40B4-BE49-F238E27FC236}">
                <a16:creationId xmlns:a16="http://schemas.microsoft.com/office/drawing/2014/main" xmlns="" id="{C9188017-BA83-6EFE-262C-BC12ACB1080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Notes Placeholder">
            <a:extLst>
              <a:ext uri="{FF2B5EF4-FFF2-40B4-BE49-F238E27FC236}">
                <a16:creationId xmlns:a16="http://schemas.microsoft.com/office/drawing/2014/main" xmlns="" id="{38332A3E-7932-E021-33CC-ACA24DA38F5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Notes Placeholder">
            <a:extLst>
              <a:ext uri="{FF2B5EF4-FFF2-40B4-BE49-F238E27FC236}">
                <a16:creationId xmlns:a16="http://schemas.microsoft.com/office/drawing/2014/main" xmlns="" id="{72D2FD7F-A869-3BD9-8009-CEBF344AB70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Notes Placeholder">
            <a:extLst>
              <a:ext uri="{FF2B5EF4-FFF2-40B4-BE49-F238E27FC236}">
                <a16:creationId xmlns:a16="http://schemas.microsoft.com/office/drawing/2014/main" xmlns="" id="{234045F2-C10E-3E35-994D-62B428077F8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Notes Placeholder">
            <a:extLst>
              <a:ext uri="{FF2B5EF4-FFF2-40B4-BE49-F238E27FC236}">
                <a16:creationId xmlns:a16="http://schemas.microsoft.com/office/drawing/2014/main" xmlns="" id="{F601E81B-D7F9-905E-F068-D7834D2B647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Notes Placeholder">
            <a:extLst>
              <a:ext uri="{FF2B5EF4-FFF2-40B4-BE49-F238E27FC236}">
                <a16:creationId xmlns:a16="http://schemas.microsoft.com/office/drawing/2014/main" xmlns="" id="{40BFD07C-D72B-BF9D-6DEC-7EF7862AC8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Notes Placeholder">
            <a:extLst>
              <a:ext uri="{FF2B5EF4-FFF2-40B4-BE49-F238E27FC236}">
                <a16:creationId xmlns:a16="http://schemas.microsoft.com/office/drawing/2014/main" xmlns="" id="{A6ACF798-4BC8-7325-0552-810A99E03D1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Notes Placeholder">
            <a:extLst>
              <a:ext uri="{FF2B5EF4-FFF2-40B4-BE49-F238E27FC236}">
                <a16:creationId xmlns:a16="http://schemas.microsoft.com/office/drawing/2014/main" xmlns="" id="{EBAC40D8-E0AD-F716-F380-5737ABDF8EE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Notes Placeholder">
            <a:extLst>
              <a:ext uri="{FF2B5EF4-FFF2-40B4-BE49-F238E27FC236}">
                <a16:creationId xmlns:a16="http://schemas.microsoft.com/office/drawing/2014/main" xmlns="" id="{9829377C-7942-7121-6316-E039BF47CB7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Notes Placeholder">
            <a:extLst>
              <a:ext uri="{FF2B5EF4-FFF2-40B4-BE49-F238E27FC236}">
                <a16:creationId xmlns:a16="http://schemas.microsoft.com/office/drawing/2014/main" xmlns="" id="{9C1271A0-82A1-F24A-6682-E0D31657851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Notes Placeholder">
            <a:extLst>
              <a:ext uri="{FF2B5EF4-FFF2-40B4-BE49-F238E27FC236}">
                <a16:creationId xmlns:a16="http://schemas.microsoft.com/office/drawing/2014/main" xmlns="" id="{437F91BB-924F-B9B2-AD06-688D1E21CA7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Notes Placeholder">
            <a:extLst>
              <a:ext uri="{FF2B5EF4-FFF2-40B4-BE49-F238E27FC236}">
                <a16:creationId xmlns:a16="http://schemas.microsoft.com/office/drawing/2014/main" xmlns="" id="{9D00C6D1-4BC5-0270-F8D4-A324B7406B0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Notes Placeholder">
            <a:extLst>
              <a:ext uri="{FF2B5EF4-FFF2-40B4-BE49-F238E27FC236}">
                <a16:creationId xmlns:a16="http://schemas.microsoft.com/office/drawing/2014/main" xmlns="" id="{00F2B7C5-9B66-AF9D-D4D2-57412BCFA62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Notes Placeholder">
            <a:extLst>
              <a:ext uri="{FF2B5EF4-FFF2-40B4-BE49-F238E27FC236}">
                <a16:creationId xmlns:a16="http://schemas.microsoft.com/office/drawing/2014/main" xmlns="" id="{77B2D213-2F69-FA95-B8C9-E0538F203F6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Notes Placeholder">
            <a:extLst>
              <a:ext uri="{FF2B5EF4-FFF2-40B4-BE49-F238E27FC236}">
                <a16:creationId xmlns:a16="http://schemas.microsoft.com/office/drawing/2014/main" xmlns="" id="{B44EC2ED-2D1B-0955-B15F-CC8654BE055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Notes Placeholder">
            <a:extLst>
              <a:ext uri="{FF2B5EF4-FFF2-40B4-BE49-F238E27FC236}">
                <a16:creationId xmlns:a16="http://schemas.microsoft.com/office/drawing/2014/main" xmlns="" id="{E001E268-7C6D-67D6-B492-E49CC0BAE47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Notes Placeholder">
            <a:extLst>
              <a:ext uri="{FF2B5EF4-FFF2-40B4-BE49-F238E27FC236}">
                <a16:creationId xmlns:a16="http://schemas.microsoft.com/office/drawing/2014/main" xmlns="" id="{F4356252-E263-140B-45DB-54A8CCCE6ED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Notes Placeholder">
            <a:extLst>
              <a:ext uri="{FF2B5EF4-FFF2-40B4-BE49-F238E27FC236}">
                <a16:creationId xmlns:a16="http://schemas.microsoft.com/office/drawing/2014/main" xmlns="" id="{6BC70037-3C98-C75C-DEDA-1C869E567D6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Notes Placeholder">
            <a:extLst>
              <a:ext uri="{FF2B5EF4-FFF2-40B4-BE49-F238E27FC236}">
                <a16:creationId xmlns:a16="http://schemas.microsoft.com/office/drawing/2014/main" xmlns="" id="{C9C3DA8E-FEEC-4359-9919-66CFDBED788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Notes Placeholder">
            <a:extLst>
              <a:ext uri="{FF2B5EF4-FFF2-40B4-BE49-F238E27FC236}">
                <a16:creationId xmlns:a16="http://schemas.microsoft.com/office/drawing/2014/main" xmlns="" id="{CBB85D73-1DF7-FC8A-46C1-122B0A872E1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67213" y="3314954"/>
            <a:ext cx="6428422" cy="22456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34427" y="5988304"/>
            <a:ext cx="5293994" cy="26733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>
            <a:extLst>
              <a:ext uri="{FF2B5EF4-FFF2-40B4-BE49-F238E27FC236}">
                <a16:creationId xmlns:a16="http://schemas.microsoft.com/office/drawing/2014/main" xmlns="" id="{19E1D58E-ADE9-8718-F687-4D108786F4D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5" name="Holder 5">
            <a:extLst>
              <a:ext uri="{FF2B5EF4-FFF2-40B4-BE49-F238E27FC236}">
                <a16:creationId xmlns:a16="http://schemas.microsoft.com/office/drawing/2014/main" xmlns="" id="{8678D6A1-C315-8FC8-56B9-5B26A2FEAA8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F19E60-130B-477A-9FFA-443E2A771285}" type="datetimeFigureOut">
              <a:rPr lang="en-US"/>
              <a:pPr>
                <a:defRPr/>
              </a:pPr>
              <a:t>7/11/2022</a:t>
            </a:fld>
            <a:endParaRPr lang="en-US"/>
          </a:p>
        </p:txBody>
      </p:sp>
      <p:sp>
        <p:nvSpPr>
          <p:cNvPr id="6" name="Holder 6">
            <a:extLst>
              <a:ext uri="{FF2B5EF4-FFF2-40B4-BE49-F238E27FC236}">
                <a16:creationId xmlns:a16="http://schemas.microsoft.com/office/drawing/2014/main" xmlns="" id="{DCD23C08-22BA-A1B6-E9B6-CE579ED8B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FBB088-C04F-496B-B467-3853E5F2A83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xmlns="" val="3683043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>
            <a:extLst>
              <a:ext uri="{FF2B5EF4-FFF2-40B4-BE49-F238E27FC236}">
                <a16:creationId xmlns:a16="http://schemas.microsoft.com/office/drawing/2014/main" xmlns="" id="{7E0F1E5A-0D7F-33A0-1EED-E0E883DE06B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5" name="Holder 5">
            <a:extLst>
              <a:ext uri="{FF2B5EF4-FFF2-40B4-BE49-F238E27FC236}">
                <a16:creationId xmlns:a16="http://schemas.microsoft.com/office/drawing/2014/main" xmlns="" id="{6F90E2C1-6991-E3E0-691F-CF7ECB93F502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7D11EB-3F2C-42D8-B2A3-274D9B2E0849}" type="datetimeFigureOut">
              <a:rPr lang="en-US"/>
              <a:pPr>
                <a:defRPr/>
              </a:pPr>
              <a:t>7/11/2022</a:t>
            </a:fld>
            <a:endParaRPr lang="en-US"/>
          </a:p>
        </p:txBody>
      </p:sp>
      <p:sp>
        <p:nvSpPr>
          <p:cNvPr id="6" name="Holder 6">
            <a:extLst>
              <a:ext uri="{FF2B5EF4-FFF2-40B4-BE49-F238E27FC236}">
                <a16:creationId xmlns:a16="http://schemas.microsoft.com/office/drawing/2014/main" xmlns="" id="{995608AD-A29C-4043-3A88-1B753B135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92A4CB-D762-47D0-A7A1-61BEC8BD6C6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xmlns="" val="1531807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78142" y="2459482"/>
            <a:ext cx="3289839" cy="7057644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894867" y="2459482"/>
            <a:ext cx="3289839" cy="7057644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4">
            <a:extLst>
              <a:ext uri="{FF2B5EF4-FFF2-40B4-BE49-F238E27FC236}">
                <a16:creationId xmlns:a16="http://schemas.microsoft.com/office/drawing/2014/main" xmlns="" id="{DBBF5D16-1A34-CA86-2DC4-71FE36801F6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Holder 5">
            <a:extLst>
              <a:ext uri="{FF2B5EF4-FFF2-40B4-BE49-F238E27FC236}">
                <a16:creationId xmlns:a16="http://schemas.microsoft.com/office/drawing/2014/main" xmlns="" id="{B2798BCA-27E4-0C6F-9EB7-663B4BFB2C0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330D47-7100-4140-95D3-004273A32CEC}" type="datetimeFigureOut">
              <a:rPr lang="en-US"/>
              <a:pPr>
                <a:defRPr/>
              </a:pPr>
              <a:t>7/11/2022</a:t>
            </a:fld>
            <a:endParaRPr lang="en-US"/>
          </a:p>
        </p:txBody>
      </p:sp>
      <p:sp>
        <p:nvSpPr>
          <p:cNvPr id="7" name="Holder 6">
            <a:extLst>
              <a:ext uri="{FF2B5EF4-FFF2-40B4-BE49-F238E27FC236}">
                <a16:creationId xmlns:a16="http://schemas.microsoft.com/office/drawing/2014/main" xmlns="" id="{F902DC8A-59FF-7853-A540-C774D526D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B363C0-2BF8-428B-B2EC-6D7E69481B3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xmlns="" val="3950910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4">
            <a:extLst>
              <a:ext uri="{FF2B5EF4-FFF2-40B4-BE49-F238E27FC236}">
                <a16:creationId xmlns:a16="http://schemas.microsoft.com/office/drawing/2014/main" xmlns="" id="{DA8B9529-5FE9-7795-0AD8-70949DBE3B1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4" name="Holder 5">
            <a:extLst>
              <a:ext uri="{FF2B5EF4-FFF2-40B4-BE49-F238E27FC236}">
                <a16:creationId xmlns:a16="http://schemas.microsoft.com/office/drawing/2014/main" xmlns="" id="{96472B75-5D7F-A738-58BE-530DE18F102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0817A6-CEA1-4B32-B35B-32FCE2B03B1A}" type="datetimeFigureOut">
              <a:rPr lang="en-US"/>
              <a:pPr>
                <a:defRPr/>
              </a:pPr>
              <a:t>7/11/2022</a:t>
            </a:fld>
            <a:endParaRPr lang="en-US"/>
          </a:p>
        </p:txBody>
      </p:sp>
      <p:sp>
        <p:nvSpPr>
          <p:cNvPr id="5" name="Holder 6">
            <a:extLst>
              <a:ext uri="{FF2B5EF4-FFF2-40B4-BE49-F238E27FC236}">
                <a16:creationId xmlns:a16="http://schemas.microsoft.com/office/drawing/2014/main" xmlns="" id="{52B76DC8-4908-E883-72AB-8B55687DA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E22EC-675A-4E6F-A3E3-65317FB52E9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xmlns="" val="1283133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4">
            <a:extLst>
              <a:ext uri="{FF2B5EF4-FFF2-40B4-BE49-F238E27FC236}">
                <a16:creationId xmlns:a16="http://schemas.microsoft.com/office/drawing/2014/main" xmlns="" id="{6E070DB8-7AE8-2F31-674E-DED1F01432A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3" name="Holder 5">
            <a:extLst>
              <a:ext uri="{FF2B5EF4-FFF2-40B4-BE49-F238E27FC236}">
                <a16:creationId xmlns:a16="http://schemas.microsoft.com/office/drawing/2014/main" xmlns="" id="{8E5E2D2A-3B26-738D-9C35-149619AAEB6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F02CD5-3583-4F3D-B74A-F1117ED54627}" type="datetimeFigureOut">
              <a:rPr lang="en-US"/>
              <a:pPr>
                <a:defRPr/>
              </a:pPr>
              <a:t>7/11/2022</a:t>
            </a:fld>
            <a:endParaRPr lang="en-US"/>
          </a:p>
        </p:txBody>
      </p:sp>
      <p:sp>
        <p:nvSpPr>
          <p:cNvPr id="4" name="Holder 6">
            <a:extLst>
              <a:ext uri="{FF2B5EF4-FFF2-40B4-BE49-F238E27FC236}">
                <a16:creationId xmlns:a16="http://schemas.microsoft.com/office/drawing/2014/main" xmlns="" id="{98412694-8528-629B-0740-6AB696F1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226DF2-4D8C-4FC8-A0A6-2157E2D99D9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xmlns="" val="3980413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Holder 2">
            <a:extLst>
              <a:ext uri="{FF2B5EF4-FFF2-40B4-BE49-F238E27FC236}">
                <a16:creationId xmlns:a16="http://schemas.microsoft.com/office/drawing/2014/main" xmlns="" id="{8B04179A-99AA-A902-2EBA-55AE8A2F39EC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77825" y="427038"/>
            <a:ext cx="6807200" cy="171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endParaRPr lang="en-US" altLang="en-US"/>
          </a:p>
        </p:txBody>
      </p:sp>
      <p:sp>
        <p:nvSpPr>
          <p:cNvPr id="1027" name="Holder 3">
            <a:extLst>
              <a:ext uri="{FF2B5EF4-FFF2-40B4-BE49-F238E27FC236}">
                <a16:creationId xmlns:a16="http://schemas.microsoft.com/office/drawing/2014/main" xmlns="" id="{CFF7FEB9-072E-5E52-36B7-E4B5F2E203E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377825" y="2459038"/>
            <a:ext cx="6807200" cy="705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endParaRPr lang="en-US" altLang="en-US"/>
          </a:p>
        </p:txBody>
      </p:sp>
      <p:sp>
        <p:nvSpPr>
          <p:cNvPr id="4" name="Holder 4">
            <a:extLst>
              <a:ext uri="{FF2B5EF4-FFF2-40B4-BE49-F238E27FC236}">
                <a16:creationId xmlns:a16="http://schemas.microsoft.com/office/drawing/2014/main" xmlns="" id="{AF51FE9C-F1ED-43EB-B0BC-CAD59A9185DF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2571750" y="9944100"/>
            <a:ext cx="2419350" cy="5349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5" name="Holder 5">
            <a:extLst>
              <a:ext uri="{FF2B5EF4-FFF2-40B4-BE49-F238E27FC236}">
                <a16:creationId xmlns:a16="http://schemas.microsoft.com/office/drawing/2014/main" xmlns="" id="{F94FD171-7C86-7820-0368-25F1E6341F96}"/>
              </a:ext>
            </a:extLst>
          </p:cNvPr>
          <p:cNvSpPr>
            <a:spLocks noGrp="1"/>
          </p:cNvSpPr>
          <p:nvPr>
            <p:ph type="dt" sz="half" idx="6"/>
          </p:nvPr>
        </p:nvSpPr>
        <p:spPr>
          <a:xfrm>
            <a:off x="377825" y="9944100"/>
            <a:ext cx="1739900" cy="5349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3E7B3374-86B6-43AE-9EB8-D67964DE8DCB}" type="datetimeFigureOut">
              <a:rPr lang="en-US"/>
              <a:pPr>
                <a:defRPr/>
              </a:pPr>
              <a:t>7/11/2022</a:t>
            </a:fld>
            <a:endParaRPr lang="en-US"/>
          </a:p>
        </p:txBody>
      </p:sp>
      <p:sp>
        <p:nvSpPr>
          <p:cNvPr id="6" name="Holder 6">
            <a:extLst>
              <a:ext uri="{FF2B5EF4-FFF2-40B4-BE49-F238E27FC236}">
                <a16:creationId xmlns:a16="http://schemas.microsoft.com/office/drawing/2014/main" xmlns="" id="{21380B51-CBBE-C21F-3E87-EBE07DEF7FE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5445125" y="9944100"/>
            <a:ext cx="1739900" cy="534988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r" eaLnBrk="1" hangingPunct="1">
              <a:defRPr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F35FF4D4-3EBF-447C-9334-9577174FC2A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>
          <a:solidFill>
            <a:schemeClr val="tx2"/>
          </a:solidFill>
          <a:latin typeface="Calibri" panose="020F0502020204030204" pitchFamily="34" charset="0"/>
        </a:defRPr>
      </a:lvl9pPr>
    </p:titleStyle>
    <p:bodyStyle>
      <a:lvl1pPr algn="l" rtl="0" eaLnBrk="0" fontAlgn="base" hangingPunct="0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0" fontAlgn="base" hangingPunct="0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0" fontAlgn="base" hangingPunct="0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0" fontAlgn="base" hangingPunct="0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0" fontAlgn="base" hangingPunct="0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Box 3">
            <a:extLst>
              <a:ext uri="{FF2B5EF4-FFF2-40B4-BE49-F238E27FC236}">
                <a16:creationId xmlns:a16="http://schemas.microsoft.com/office/drawing/2014/main" xmlns="" id="{119C6144-9956-F594-B6FB-D1E0E88E06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31750" y="2960688"/>
            <a:ext cx="7588250" cy="4772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5400" b="1" i="1" u="sng" dirty="0"/>
              <a:t>CAR PRICE PREDICTION</a:t>
            </a:r>
          </a:p>
          <a:p>
            <a:pPr eaLnBrk="1" hangingPunct="1"/>
            <a:endParaRPr lang="en-US" altLang="en-US" sz="5400" b="1" i="1" u="sng" dirty="0"/>
          </a:p>
          <a:p>
            <a:pPr eaLnBrk="1" hangingPunct="1"/>
            <a:endParaRPr lang="en-US" altLang="en-US" sz="5400" b="1" i="1" u="sng" dirty="0"/>
          </a:p>
          <a:p>
            <a:pPr eaLnBrk="1" hangingPunct="1"/>
            <a:endParaRPr lang="en-US" altLang="en-US" sz="5400" b="1" i="1" u="sng" dirty="0"/>
          </a:p>
          <a:p>
            <a:pPr algn="ctr" eaLnBrk="1" hangingPunct="1"/>
            <a:r>
              <a:rPr lang="en-US" altLang="en-US" sz="4400" b="1" i="1" dirty="0"/>
              <a:t>Submitted By </a:t>
            </a:r>
          </a:p>
          <a:p>
            <a:pPr algn="ctr" eaLnBrk="1" hangingPunct="1"/>
            <a:r>
              <a:rPr lang="en-US" altLang="en-US" sz="4400" b="1" i="1" dirty="0" err="1" smtClean="0"/>
              <a:t>Tanveer</a:t>
            </a:r>
            <a:r>
              <a:rPr lang="en-US" altLang="en-US" sz="4400" b="1" i="1" dirty="0" smtClean="0"/>
              <a:t> </a:t>
            </a:r>
            <a:r>
              <a:rPr lang="en-US" altLang="en-US" sz="4400" b="1" i="1" dirty="0" err="1" smtClean="0"/>
              <a:t>Khanapuri</a:t>
            </a:r>
            <a:endParaRPr lang="en-US" altLang="en-US" sz="4400" b="1" i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object 2">
            <a:extLst>
              <a:ext uri="{FF2B5EF4-FFF2-40B4-BE49-F238E27FC236}">
                <a16:creationId xmlns:a16="http://schemas.microsoft.com/office/drawing/2014/main" xmlns="" id="{C384AE53-D530-6773-785A-EDD1B7E611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62850" cy="1069181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object 2">
            <a:extLst>
              <a:ext uri="{FF2B5EF4-FFF2-40B4-BE49-F238E27FC236}">
                <a16:creationId xmlns:a16="http://schemas.microsoft.com/office/drawing/2014/main" xmlns="" id="{81737007-AEEA-A64A-9B91-596E1E7B0F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62850" cy="1069181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object 2">
            <a:extLst>
              <a:ext uri="{FF2B5EF4-FFF2-40B4-BE49-F238E27FC236}">
                <a16:creationId xmlns:a16="http://schemas.microsoft.com/office/drawing/2014/main" xmlns="" id="{C6838EB8-7BAD-C5B3-F836-8D78EC848C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62850" cy="1069181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object 2">
            <a:extLst>
              <a:ext uri="{FF2B5EF4-FFF2-40B4-BE49-F238E27FC236}">
                <a16:creationId xmlns:a16="http://schemas.microsoft.com/office/drawing/2014/main" xmlns="" id="{2EBE301D-2027-6732-0F37-9C385B46D5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62850" cy="1069181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object 2">
            <a:extLst>
              <a:ext uri="{FF2B5EF4-FFF2-40B4-BE49-F238E27FC236}">
                <a16:creationId xmlns:a16="http://schemas.microsoft.com/office/drawing/2014/main" xmlns="" id="{9B9918A5-4110-C2EB-6D07-AB0C7502AF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62850" cy="1069181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object 2">
            <a:extLst>
              <a:ext uri="{FF2B5EF4-FFF2-40B4-BE49-F238E27FC236}">
                <a16:creationId xmlns:a16="http://schemas.microsoft.com/office/drawing/2014/main" xmlns="" id="{960334E9-FD7F-80C6-A22E-9CA1ACF9BA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62850" cy="1069181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object 2">
            <a:extLst>
              <a:ext uri="{FF2B5EF4-FFF2-40B4-BE49-F238E27FC236}">
                <a16:creationId xmlns:a16="http://schemas.microsoft.com/office/drawing/2014/main" xmlns="" id="{DD402938-81BF-5517-7324-3978CC8A6C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62850" cy="1069181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object 2">
            <a:extLst>
              <a:ext uri="{FF2B5EF4-FFF2-40B4-BE49-F238E27FC236}">
                <a16:creationId xmlns:a16="http://schemas.microsoft.com/office/drawing/2014/main" xmlns="" id="{48A971A6-6221-8EBF-87F6-600713B5A2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62850" cy="1069181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object 2">
            <a:extLst>
              <a:ext uri="{FF2B5EF4-FFF2-40B4-BE49-F238E27FC236}">
                <a16:creationId xmlns:a16="http://schemas.microsoft.com/office/drawing/2014/main" xmlns="" id="{29C14949-0AE9-4D49-4202-C61B899B12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62850" cy="1069181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object 2">
            <a:extLst>
              <a:ext uri="{FF2B5EF4-FFF2-40B4-BE49-F238E27FC236}">
                <a16:creationId xmlns:a16="http://schemas.microsoft.com/office/drawing/2014/main" xmlns="" id="{27F1489F-0FC4-48A8-A443-00408AFF46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62850" cy="1069181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object 2">
            <a:extLst>
              <a:ext uri="{FF2B5EF4-FFF2-40B4-BE49-F238E27FC236}">
                <a16:creationId xmlns:a16="http://schemas.microsoft.com/office/drawing/2014/main" xmlns="" id="{624153D7-3D29-8635-755D-CFDBCB1921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62850" cy="1069181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object 2">
            <a:extLst>
              <a:ext uri="{FF2B5EF4-FFF2-40B4-BE49-F238E27FC236}">
                <a16:creationId xmlns:a16="http://schemas.microsoft.com/office/drawing/2014/main" xmlns="" id="{8ED3D049-252F-F736-E862-EC4DC86338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62850" cy="1069181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object 2">
            <a:extLst>
              <a:ext uri="{FF2B5EF4-FFF2-40B4-BE49-F238E27FC236}">
                <a16:creationId xmlns:a16="http://schemas.microsoft.com/office/drawing/2014/main" xmlns="" id="{7F4EBB94-2F1B-D3F3-D179-A2AD619450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62850" cy="1069181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object 2">
            <a:extLst>
              <a:ext uri="{FF2B5EF4-FFF2-40B4-BE49-F238E27FC236}">
                <a16:creationId xmlns:a16="http://schemas.microsoft.com/office/drawing/2014/main" xmlns="" id="{2A967498-1BB5-5BC5-FB3C-AC32CC195B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62850" cy="1069181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object 2">
            <a:extLst>
              <a:ext uri="{FF2B5EF4-FFF2-40B4-BE49-F238E27FC236}">
                <a16:creationId xmlns:a16="http://schemas.microsoft.com/office/drawing/2014/main" xmlns="" id="{204CA0E3-E00A-327A-BABB-2993189516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62850" cy="1069181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object 2">
            <a:extLst>
              <a:ext uri="{FF2B5EF4-FFF2-40B4-BE49-F238E27FC236}">
                <a16:creationId xmlns:a16="http://schemas.microsoft.com/office/drawing/2014/main" xmlns="" id="{7FCAD392-2C25-FB92-23A6-D634414722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62850" cy="1069181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object 2">
            <a:extLst>
              <a:ext uri="{FF2B5EF4-FFF2-40B4-BE49-F238E27FC236}">
                <a16:creationId xmlns:a16="http://schemas.microsoft.com/office/drawing/2014/main" xmlns="" id="{B6D1B109-1C9C-50BC-001C-7D57B99D0D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62850" cy="1069181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object 2">
            <a:extLst>
              <a:ext uri="{FF2B5EF4-FFF2-40B4-BE49-F238E27FC236}">
                <a16:creationId xmlns:a16="http://schemas.microsoft.com/office/drawing/2014/main" xmlns="" id="{66C981BC-8CA3-15CA-6367-CC7DDD1235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62850" cy="1069181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object 2">
            <a:extLst>
              <a:ext uri="{FF2B5EF4-FFF2-40B4-BE49-F238E27FC236}">
                <a16:creationId xmlns:a16="http://schemas.microsoft.com/office/drawing/2014/main" xmlns="" id="{F7EB1A3B-5D12-C3C9-CDCA-3AF924C21E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62850" cy="1069181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object 2">
            <a:extLst>
              <a:ext uri="{FF2B5EF4-FFF2-40B4-BE49-F238E27FC236}">
                <a16:creationId xmlns:a16="http://schemas.microsoft.com/office/drawing/2014/main" xmlns="" id="{F2E945BB-7598-734A-92A3-C4E6C2FDF2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62850" cy="1069181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object 2">
            <a:extLst>
              <a:ext uri="{FF2B5EF4-FFF2-40B4-BE49-F238E27FC236}">
                <a16:creationId xmlns:a16="http://schemas.microsoft.com/office/drawing/2014/main" xmlns="" id="{C806822A-9271-7146-CE6E-4722F9B843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62850" cy="1069181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object 2">
            <a:extLst>
              <a:ext uri="{FF2B5EF4-FFF2-40B4-BE49-F238E27FC236}">
                <a16:creationId xmlns:a16="http://schemas.microsoft.com/office/drawing/2014/main" xmlns="" id="{364CE5E7-E789-BED3-A306-9E7E86A23A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62850" cy="1069181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7</Words>
  <Application>Microsoft Office PowerPoint</Application>
  <PresentationFormat>Custom</PresentationFormat>
  <Paragraphs>6</Paragraphs>
  <Slides>23</Slides>
  <Notes>23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admin1</cp:lastModifiedBy>
  <cp:revision>5</cp:revision>
  <dcterms:created xsi:type="dcterms:W3CDTF">2021-09-26T10:48:05Z</dcterms:created>
  <dcterms:modified xsi:type="dcterms:W3CDTF">2022-07-11T14:48:42Z</dcterms:modified>
</cp:coreProperties>
</file>